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104" y="-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78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78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42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490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512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6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39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545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94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93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75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3C251-827B-4B6F-97CC-2F0A7B479E1A}" type="datetimeFigureOut">
              <a:rPr lang="en-US" smtClean="0"/>
              <a:t>6/20/2015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E8D27-3707-4177-B557-F0213CAFA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45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90785">
            <a:off x="-424916" y="-364040"/>
            <a:ext cx="9327738" cy="588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039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52433">
            <a:off x="60000" y="417000"/>
            <a:ext cx="9024000" cy="6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04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788" b="98000" l="3190" r="98190">
                        <a14:foregroundMark x1="21466" y1="5939" x2="21466" y2="5939"/>
                        <a14:foregroundMark x1="23448" y1="3879" x2="23448" y2="3879"/>
                        <a14:foregroundMark x1="28534" y1="8485" x2="28534" y2="8485"/>
                        <a14:foregroundMark x1="28534" y1="15273" x2="28534" y2="15273"/>
                        <a14:foregroundMark x1="26034" y1="31818" x2="26034" y2="31818"/>
                        <a14:foregroundMark x1="28966" y1="88848" x2="28966" y2="88848"/>
                        <a14:foregroundMark x1="8190" y1="28121" x2="8190" y2="28121"/>
                        <a14:foregroundMark x1="6121" y1="30364" x2="6121" y2="30364"/>
                        <a14:foregroundMark x1="28276" y1="5273" x2="28276" y2="5273"/>
                        <a14:foregroundMark x1="18879" y1="88485" x2="18879" y2="88485"/>
                        <a14:foregroundMark x1="20172" y1="85818" x2="20172" y2="85818"/>
                        <a14:foregroundMark x1="40259" y1="26909" x2="40259" y2="26909"/>
                        <a14:foregroundMark x1="32155" y1="38606" x2="32155" y2="38606"/>
                        <a14:foregroundMark x1="14741" y1="38485" x2="14741" y2="38485"/>
                        <a14:foregroundMark x1="42759" y1="29697" x2="42759" y2="29697"/>
                        <a14:foregroundMark x1="19828" y1="82424" x2="19828" y2="82424"/>
                        <a14:foregroundMark x1="17500" y1="89879" x2="17500" y2="89879"/>
                        <a14:foregroundMark x1="87931" y1="26909" x2="87931" y2="26909"/>
                        <a14:foregroundMark x1="63362" y1="33636" x2="63362" y2="33636"/>
                        <a14:foregroundMark x1="95000" y1="41515" x2="95000" y2="41515"/>
                        <a14:foregroundMark x1="70431" y1="42545" x2="70431" y2="42545"/>
                        <a14:foregroundMark x1="73276" y1="48788" x2="73276" y2="48788"/>
                        <a14:foregroundMark x1="88966" y1="47394" x2="88966" y2="47394"/>
                        <a14:foregroundMark x1="71638" y1="46121" x2="71638" y2="46121"/>
                        <a14:foregroundMark x1="66983" y1="40667" x2="66983" y2="40667"/>
                        <a14:foregroundMark x1="67155" y1="42061" x2="67155" y2="42061"/>
                        <a14:foregroundMark x1="89741" y1="79636" x2="89741" y2="79636"/>
                        <a14:foregroundMark x1="80172" y1="92970" x2="80172" y2="92970"/>
                        <a14:foregroundMark x1="88621" y1="93939" x2="88621" y2="93939"/>
                        <a14:foregroundMark x1="91379" y1="83818" x2="91379" y2="83818"/>
                        <a14:foregroundMark x1="89741" y1="96121" x2="89741" y2="96121"/>
                        <a14:foregroundMark x1="78879" y1="82424" x2="78879" y2="82424"/>
                        <a14:foregroundMark x1="79483" y1="78364" x2="79483" y2="78364"/>
                        <a14:foregroundMark x1="82845" y1="91818" x2="82845" y2="91818"/>
                        <a14:foregroundMark x1="76897" y1="96788" x2="76897" y2="96788"/>
                        <a14:foregroundMark x1="90431" y1="88000" x2="90431" y2="88000"/>
                        <a14:foregroundMark x1="87759" y1="85939" x2="87759" y2="85939"/>
                        <a14:foregroundMark x1="92845" y1="77576" x2="92845" y2="77576"/>
                        <a14:foregroundMark x1="91379" y1="77576" x2="91379" y2="77576"/>
                        <a14:foregroundMark x1="77931" y1="85939" x2="77931" y2="85939"/>
                        <a14:foregroundMark x1="78017" y1="79636" x2="78017" y2="79636"/>
                        <a14:foregroundMark x1="78966" y1="84424" x2="78966" y2="84424"/>
                        <a14:foregroundMark x1="79397" y1="87515" x2="79397" y2="87515"/>
                        <a14:foregroundMark x1="79397" y1="88909" x2="79397" y2="88909"/>
                        <a14:foregroundMark x1="87672" y1="96970" x2="87672" y2="96970"/>
                        <a14:foregroundMark x1="31638" y1="57273" x2="31638" y2="57273"/>
                        <a14:foregroundMark x1="31552" y1="59939" x2="31552" y2="59939"/>
                        <a14:foregroundMark x1="31466" y1="69091" x2="31466" y2="69091"/>
                        <a14:foregroundMark x1="74310" y1="70909" x2="74310" y2="70909"/>
                        <a14:foregroundMark x1="29138" y1="76909" x2="29138" y2="76909"/>
                        <a14:foregroundMark x1="29914" y1="81394" x2="29914" y2="81394"/>
                        <a14:foregroundMark x1="88448" y1="84909" x2="88448" y2="84909"/>
                        <a14:foregroundMark x1="81983" y1="89758" x2="81983" y2="89758"/>
                        <a14:foregroundMark x1="88276" y1="90485" x2="88276" y2="90485"/>
                        <a14:foregroundMark x1="90603" y1="90424" x2="90603" y2="90424"/>
                        <a14:foregroundMark x1="22155" y1="85636" x2="22155" y2="85636"/>
                        <a14:foregroundMark x1="88362" y1="92545" x2="88362" y2="92545"/>
                        <a14:foregroundMark x1="81034" y1="96000" x2="81034" y2="96000"/>
                        <a14:foregroundMark x1="90948" y1="95879" x2="90948" y2="95879"/>
                        <a14:foregroundMark x1="86552" y1="95515" x2="86552" y2="95515"/>
                        <a14:foregroundMark x1="22586" y1="78242" x2="22586" y2="78242"/>
                        <a14:foregroundMark x1="21897" y1="80121" x2="21897" y2="80121"/>
                        <a14:foregroundMark x1="22931" y1="81879" x2="22931" y2="81879"/>
                        <a14:foregroundMark x1="27069" y1="70667" x2="27069" y2="70667"/>
                        <a14:backgroundMark x1="84310" y1="87879" x2="84310" y2="87879"/>
                        <a14:backgroundMark x1="94741" y1="95394" x2="94741" y2="95394"/>
                        <a14:backgroundMark x1="35517" y1="63515" x2="35517" y2="63515"/>
                        <a14:backgroundMark x1="39914" y1="53576" x2="39914" y2="53576"/>
                        <a14:backgroundMark x1="84655" y1="84848" x2="84655" y2="84848"/>
                        <a14:backgroundMark x1="96379" y1="82000" x2="96379" y2="82000"/>
                        <a14:backgroundMark x1="68793" y1="92970" x2="68793" y2="92970"/>
                        <a14:backgroundMark x1="94483" y1="90545" x2="94483" y2="90545"/>
                        <a14:backgroundMark x1="72414" y1="86182" x2="72414" y2="86182"/>
                        <a14:backgroundMark x1="37500" y1="46667" x2="34483" y2="82061"/>
                        <a14:backgroundMark x1="37586" y1="47030" x2="67414" y2="80000"/>
                        <a14:backgroundMark x1="35431" y1="28485" x2="35948" y2="26303"/>
                        <a14:backgroundMark x1="9569" y1="30970" x2="13190" y2="28667"/>
                        <a14:backgroundMark x1="13534" y1="28303" x2="13103" y2="29030"/>
                        <a14:backgroundMark x1="24914" y1="76545" x2="24914" y2="76545"/>
                        <a14:backgroundMark x1="24655" y1="74788" x2="24138" y2="78848"/>
                        <a14:backgroundMark x1="82328" y1="78121" x2="86724" y2="77939"/>
                        <a14:backgroundMark x1="82845" y1="80909" x2="83276" y2="89697"/>
                        <a14:backgroundMark x1="83362" y1="97636" x2="83793" y2="94606"/>
                        <a14:backgroundMark x1="86552" y1="90970" x2="85776" y2="95030"/>
                        <a14:backgroundMark x1="86724" y1="90970" x2="84914" y2="91636"/>
                        <a14:backgroundMark x1="84914" y1="91697" x2="85603" y2="95212"/>
                        <a14:backgroundMark x1="92931" y1="92182" x2="92414" y2="95091"/>
                        <a14:backgroundMark x1="24483" y1="80242" x2="24052" y2="82364"/>
                        <a14:backgroundMark x1="24483" y1="70848" x2="24655" y2="74061"/>
                        <a14:backgroundMark x1="79138" y1="33273" x2="80690" y2="336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624" y="0"/>
            <a:ext cx="48207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87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0</Words>
  <Application>Microsoft Office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Qualcomm Incorporated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Kamdar, Siddharth</dc:creator>
  <cp:lastModifiedBy>Kamdar, Siddharth</cp:lastModifiedBy>
  <cp:revision>5</cp:revision>
  <dcterms:created xsi:type="dcterms:W3CDTF">2015-06-13T21:21:18Z</dcterms:created>
  <dcterms:modified xsi:type="dcterms:W3CDTF">2015-06-19T21:57:02Z</dcterms:modified>
</cp:coreProperties>
</file>

<file path=docProps/thumbnail.jpeg>
</file>